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0C7C53-1152-4476-B2BF-3BC8B0BC42F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E47B93-88DC-47CF-94FA-A9AA29F91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C7C53-1152-4476-B2BF-3BC8B0BC42F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47B93-88DC-47CF-94FA-A9AA29F91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C7C53-1152-4476-B2BF-3BC8B0BC42F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47B93-88DC-47CF-94FA-A9AA29F91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C7C53-1152-4476-B2BF-3BC8B0BC42F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47B93-88DC-47CF-94FA-A9AA29F91F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C7C53-1152-4476-B2BF-3BC8B0BC42F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47B93-88DC-47CF-94FA-A9AA29F91F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C7C53-1152-4476-B2BF-3BC8B0BC42F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47B93-88DC-47CF-94FA-A9AA29F91F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C7C53-1152-4476-B2BF-3BC8B0BC42F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47B93-88DC-47CF-94FA-A9AA29F91F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C7C53-1152-4476-B2BF-3BC8B0BC42F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47B93-88DC-47CF-94FA-A9AA29F91F5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C7C53-1152-4476-B2BF-3BC8B0BC42F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47B93-88DC-47CF-94FA-A9AA29F91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0C7C53-1152-4476-B2BF-3BC8B0BC42F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47B93-88DC-47CF-94FA-A9AA29F91F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0C7C53-1152-4476-B2BF-3BC8B0BC42F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E47B93-88DC-47CF-94FA-A9AA29F91F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0C7C53-1152-4476-B2BF-3BC8B0BC42F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E47B93-88DC-47CF-94FA-A9AA29F91F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752601"/>
            <a:ext cx="8839200" cy="11429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FY17 ADC Radio Replacement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Arizona Department of Corrections</a:t>
            </a:r>
          </a:p>
          <a:p>
            <a:r>
              <a:rPr lang="en-US" dirty="0" smtClean="0"/>
              <a:t>November 18,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8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Production of the primary radio series used by the ADC, the Motorola XTS series, was discontinued in November 2014. </a:t>
            </a:r>
          </a:p>
          <a:p>
            <a:r>
              <a:rPr lang="en-US" sz="3200" dirty="0" smtClean="0"/>
              <a:t>Availability of replacement parts</a:t>
            </a:r>
          </a:p>
          <a:p>
            <a:r>
              <a:rPr lang="en-US" sz="3200" dirty="0" smtClean="0"/>
              <a:t>Maintenance cost increase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</a:t>
            </a:r>
            <a:r>
              <a:rPr lang="en-US" sz="3200" dirty="0" smtClean="0"/>
              <a:t>eplace 3,500 of 10,500 hand-held radios in FY 2017</a:t>
            </a:r>
          </a:p>
          <a:p>
            <a:r>
              <a:rPr lang="en-US" sz="3200" dirty="0" smtClean="0"/>
              <a:t>Three-year phased replacement plan of the radio inventory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308184"/>
              </p:ext>
            </p:extLst>
          </p:nvPr>
        </p:nvGraphicFramePr>
        <p:xfrm>
          <a:off x="304800" y="16764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2017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</a:t>
                      </a:r>
                      <a:r>
                        <a:rPr lang="en-US" baseline="0" dirty="0" smtClean="0"/>
                        <a:t> 2018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</a:t>
                      </a:r>
                      <a:r>
                        <a:rPr lang="en-US" baseline="0" dirty="0" smtClean="0"/>
                        <a:t> 2019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$3.6M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$3.6M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$3.6M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$10.8M</a:t>
                      </a:r>
                      <a:endParaRPr lang="en-US" dirty="0"/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5745" y="3429000"/>
            <a:ext cx="487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Cost includes: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Radios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One single bay charger per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One spare battery per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Radio belt holder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092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Field tested radios at each of the ten State Prison complexes</a:t>
            </a:r>
          </a:p>
          <a:p>
            <a:r>
              <a:rPr lang="en-US" sz="3200" dirty="0" smtClean="0"/>
              <a:t>Compatible with state programming standards for interoperability</a:t>
            </a:r>
          </a:p>
          <a:p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Mitigation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5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116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FY17 ADC Radio Replacement</vt:lpstr>
      <vt:lpstr>Business Problem</vt:lpstr>
      <vt:lpstr>Solution</vt:lpstr>
      <vt:lpstr>Budget</vt:lpstr>
      <vt:lpstr>Risk Mitigation</vt:lpstr>
    </vt:vector>
  </TitlesOfParts>
  <Company>ADC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FY17 ADC Radio Replacement</dc:title>
  <dc:creator>BODEN, LAURA</dc:creator>
  <cp:lastModifiedBy>BODEN, LAURA</cp:lastModifiedBy>
  <cp:revision>6</cp:revision>
  <dcterms:created xsi:type="dcterms:W3CDTF">2015-11-05T17:11:59Z</dcterms:created>
  <dcterms:modified xsi:type="dcterms:W3CDTF">2015-11-05T18:29:48Z</dcterms:modified>
</cp:coreProperties>
</file>